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1" r:id="rId3"/>
    <p:sldId id="259" r:id="rId4"/>
    <p:sldId id="271" r:id="rId5"/>
    <p:sldId id="262" r:id="rId6"/>
    <p:sldId id="256" r:id="rId7"/>
    <p:sldId id="275" r:id="rId8"/>
    <p:sldId id="268" r:id="rId9"/>
    <p:sldId id="269" r:id="rId10"/>
    <p:sldId id="258" r:id="rId11"/>
    <p:sldId id="263" r:id="rId12"/>
    <p:sldId id="264" r:id="rId13"/>
    <p:sldId id="265" r:id="rId14"/>
    <p:sldId id="266" r:id="rId15"/>
    <p:sldId id="270" r:id="rId16"/>
    <p:sldId id="273" r:id="rId17"/>
    <p:sldId id="267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8D963-59E1-42E2-939A-7CB7957A27F1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42168-D6FC-4709-954D-0A093B011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42168-D6FC-4709-954D-0A093B011D5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DA12-673A-42A6-B305-2C659FF4D3E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D39D-1551-4F02-83F9-A561DE93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DA12-673A-42A6-B305-2C659FF4D3E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D39D-1551-4F02-83F9-A561DE93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DA12-673A-42A6-B305-2C659FF4D3E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D39D-1551-4F02-83F9-A561DE93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DA12-673A-42A6-B305-2C659FF4D3E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D39D-1551-4F02-83F9-A561DE93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DA12-673A-42A6-B305-2C659FF4D3E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D39D-1551-4F02-83F9-A561DE93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DA12-673A-42A6-B305-2C659FF4D3E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D39D-1551-4F02-83F9-A561DE93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DA12-673A-42A6-B305-2C659FF4D3E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D39D-1551-4F02-83F9-A561DE93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DA12-673A-42A6-B305-2C659FF4D3E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D39D-1551-4F02-83F9-A561DE93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DA12-673A-42A6-B305-2C659FF4D3E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D39D-1551-4F02-83F9-A561DE93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DA12-673A-42A6-B305-2C659FF4D3E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D39D-1551-4F02-83F9-A561DE93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DA12-673A-42A6-B305-2C659FF4D3E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D39D-1551-4F02-83F9-A561DE93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0DA12-673A-42A6-B305-2C659FF4D3E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BD39D-1551-4F02-83F9-A561DE93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570186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З чого ми розпочинали :</a:t>
            </a:r>
            <a:br>
              <a:rPr lang="uk-UA" sz="2800" dirty="0" smtClean="0">
                <a:solidFill>
                  <a:srgbClr val="C00000"/>
                </a:solidFill>
              </a:rPr>
            </a:br>
            <a:r>
              <a:rPr lang="uk-UA" sz="2800" dirty="0" smtClean="0">
                <a:solidFill>
                  <a:srgbClr val="C00000"/>
                </a:solidFill>
              </a:rPr>
              <a:t>створили групу у  </a:t>
            </a:r>
            <a:r>
              <a:rPr lang="uk-UA" sz="2800" dirty="0" err="1" smtClean="0">
                <a:solidFill>
                  <a:srgbClr val="C00000"/>
                </a:solidFill>
              </a:rPr>
              <a:t>вайбері</a:t>
            </a:r>
            <a:r>
              <a:rPr lang="uk-UA" sz="2800" dirty="0" smtClean="0">
                <a:solidFill>
                  <a:srgbClr val="C00000"/>
                </a:solidFill>
              </a:rPr>
              <a:t> для відкритого спілкування (мама, представники ЦРВ, спеціалісти ЗДО)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G:\СЕМИНАР ИНКЛЮЗИЯ\Новая папка (6)\IMG-5920811223b84a044cd86e41f82814e4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2736304" cy="4864540"/>
          </a:xfrm>
          <a:prstGeom prst="rect">
            <a:avLst/>
          </a:prstGeom>
          <a:noFill/>
        </p:spPr>
      </p:pic>
      <p:pic>
        <p:nvPicPr>
          <p:cNvPr id="4099" name="Picture 3" descr="G:\СЕМИНАР ИНКЛЮЗИЯ\Новая папка (6)\IMG-43b38646fced631d28726c849ccf2d8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36912"/>
            <a:ext cx="5600171" cy="3150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Велике коло . Зустріч із спеціалістами фонду, ЦРВ, командою супроводу ЗДО </a:t>
            </a:r>
            <a:r>
              <a:rPr lang="uk-UA" sz="3100" dirty="0" smtClean="0">
                <a:solidFill>
                  <a:srgbClr val="C00000"/>
                </a:solidFill>
              </a:rPr>
              <a:t>та мамою.</a:t>
            </a:r>
            <a:endParaRPr lang="ru-RU" sz="31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Admin\Рабочий стол\IMG_20190228_1053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 descr="G:\СЕМИНАР ИНКЛЮЗИЯ\Новая папка (6)\Новая папка (7)\IMG_20190228_100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3240360" cy="2376264"/>
          </a:xfrm>
          <a:prstGeom prst="rect">
            <a:avLst/>
          </a:prstGeom>
          <a:noFill/>
        </p:spPr>
      </p:pic>
      <p:pic>
        <p:nvPicPr>
          <p:cNvPr id="11266" name="Picture 2" descr="C:\Documents and Settings\Admin\Рабочий стол\Новая папка (7)\IMG_20190228_100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89040"/>
            <a:ext cx="3851920" cy="2888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C00000"/>
                </a:solidFill>
              </a:rPr>
              <a:t>Ілля знає, з ким він відпочине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8195" name="Picture 3" descr="C:\Documents and Settings\Admin\Рабочий стол\Новая папка (6)\IMG_20181017_094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7309878" cy="548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Ілля в  басейні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Documents and Settings\Admin\Рабочий стол\Новая папка (6)\IMG_20181018_103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4608512" cy="3456384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Новая папка (6)\IMG_20181018_103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4176464" cy="3132348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Новая папка (6)\IMG_20181018_103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12776"/>
            <a:ext cx="4176464" cy="3025516"/>
          </a:xfrm>
          <a:prstGeom prst="rect">
            <a:avLst/>
          </a:prstGeom>
          <a:noFill/>
        </p:spPr>
      </p:pic>
      <p:pic>
        <p:nvPicPr>
          <p:cNvPr id="9221" name="Picture 5" descr="C:\Documents and Settings\Admin\Рабочий стол\Новая папка (6)\IMG_20181018_1033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439248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714202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Робота асистента вихователя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Documents and Settings\Admin\Рабочий стол\Новая папка (6)\IMG_20181017_093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4104456" cy="3394176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Рабочий стол\Новая папка (7)\IMG-4fd436a8eab2d94ef1472bc37be2d41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0"/>
            <a:ext cx="2843808" cy="3791744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Новая папка (6)\IMG_20181017_094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40968"/>
            <a:ext cx="4394061" cy="343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Ми разом! Ми рівні!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Documents and Settings\Admin\Рабочий стол\Новая папка (6)\IMG-4b8509ababd011136a3da3e88be9336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5432152" cy="3510136"/>
          </a:xfrm>
          <a:prstGeom prst="rect">
            <a:avLst/>
          </a:prstGeom>
          <a:noFill/>
        </p:spPr>
      </p:pic>
      <p:pic>
        <p:nvPicPr>
          <p:cNvPr id="8194" name="Picture 2" descr="C:\Documents and Settings\Admin\Рабочий стол\Новая папка (7)\IMG-7e9099178b4c79cfcbca71894a46cdc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89040"/>
            <a:ext cx="4388163" cy="2924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Індивідуальні заняття із спеціалістами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Documents and Settings\Admin\Рабочий стол\Новая папка (7)\IMG-1cbe8fdaf2b7debfd8aee7b35599793b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552056" cy="4736075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Новая папка (7)\IMG-9f0d53300996ecb308032f868022e11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426042" cy="4568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Життя в садочку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Documents and Settings\Admin\Рабочий стол\Новая папка (7)\IMG-294da69f1f63ff3e80432365482b8539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3408040" cy="4544053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Новая папка (6)\IMG_20181017_092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456" y="3068960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</a:t>
            </a:r>
            <a:r>
              <a:rPr lang="uk-UA" dirty="0" smtClean="0">
                <a:solidFill>
                  <a:srgbClr val="C00000"/>
                </a:solidFill>
              </a:rPr>
              <a:t>Новий рік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Admin\Рабочий стол\Новая папка (4)\IMG-e2d17153c9c908af78424d76b966988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3456384" cy="259228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Новая папка (7)\IMG-067580d1720f44eb92eceabe3619e17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29541"/>
            <a:ext cx="3096344" cy="4128459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Новая папка (7)\IMG-643e4028d67d59547445b46c7911f4c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784"/>
            <a:ext cx="3878628" cy="51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За що ми дякуємо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Admin\Рабочий стол\IMG_20190219_134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4104457" cy="3067801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Новая папка (7)\IMG-a9490adaffe534f69c9103db602d814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1"/>
            <a:ext cx="2232248" cy="297633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Новая папка (7)\IMG-02e68e165b55e74535f7527617c276d0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140968"/>
            <a:ext cx="2543944" cy="3391925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Новая папка (7)\IMG-c943f08bbd64da6df027a014294aad9b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330171"/>
            <a:ext cx="1895872" cy="2527829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Новая папка (7)\IMG-22be78a9c69dffd5992cdfec494e983d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221088"/>
            <a:ext cx="2183904" cy="2507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Перші кроки з асистентом вихователя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G:\СЕМИНАР ИНКЛЮЗИЯ\Новая папка (6)\IMG-0a3a02855ad0c36aa906c68a35045864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340768"/>
            <a:ext cx="3816424" cy="2358008"/>
          </a:xfrm>
          <a:prstGeom prst="rect">
            <a:avLst/>
          </a:prstGeom>
          <a:noFill/>
        </p:spPr>
      </p:pic>
      <p:pic>
        <p:nvPicPr>
          <p:cNvPr id="5123" name="Picture 3" descr="G:\СЕМИНАР ИНКЛЮЗИЯ\Новая папка (6)\IMG-05faaf5a20465423b4860e359c508d6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17032"/>
            <a:ext cx="4200015" cy="2646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C00000"/>
                </a:solidFill>
              </a:rPr>
              <a:t>Звикаємо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Documents and Settings\Admin\Рабочий стол\Новая папка (6)\IMG-6b5054ddaf0719f308d897ccf7f5f0c7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Цікаво разом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Admin\Рабочий стол\Новая папка (7)\IMG-b2cefe33876ada24b1277f669191278e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84" y="1484784"/>
            <a:ext cx="3732076" cy="4976101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Новая папка (7)\IMG-0bb186486ede239f11e82856bd1de72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356439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Щотижневі зустрічі команди ЗДО з супроводу дитини з представниками ЦРВ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Admin\Рабочий стол\ВСТРЕЧИ\IMG_20181030_141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938011" cy="2953508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ВСТРЕЧИ\IMG_20181030_142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3762443" cy="2821832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Новая папка (7)\IMG_20190228_100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84784"/>
            <a:ext cx="2389330" cy="1791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5182344" cy="1872208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Розпочато </a:t>
            </a:r>
            <a:r>
              <a:rPr lang="uk-UA" sz="2800" dirty="0" err="1" smtClean="0">
                <a:solidFill>
                  <a:srgbClr val="C00000"/>
                </a:solidFill>
              </a:rPr>
              <a:t>перефарматування</a:t>
            </a:r>
            <a:r>
              <a:rPr lang="uk-UA" sz="2800" dirty="0" smtClean="0">
                <a:solidFill>
                  <a:srgbClr val="C00000"/>
                </a:solidFill>
              </a:rPr>
              <a:t> кабінету практичного психолога в ігрову кімнату кабінету практичного психолога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Рабочий стол\IMG-bfbd93a9c31bb03fa82b6019ec1ee95e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348372" cy="446449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IMG-d1f47ec1b6d0c5d144d3fabd3cce163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5565" y="3789040"/>
            <a:ext cx="3186392" cy="2687960"/>
          </a:xfrm>
          <a:prstGeom prst="rect">
            <a:avLst/>
          </a:prstGeom>
          <a:noFill/>
        </p:spPr>
      </p:pic>
      <p:pic>
        <p:nvPicPr>
          <p:cNvPr id="12290" name="Picture 2" descr="C:\Documents and Settings\Admin\Рабочий стол\Новая папка (7)\IMG-55fb6f6665c5cc6737127e4a32c143d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60648"/>
            <a:ext cx="2363924" cy="3151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Індивідуальні заняття з практичним психологом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Documents and Settings\Admin\Рабочий стол\DSC03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24944"/>
            <a:ext cx="5492884" cy="3744416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DSC03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3528392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C00000"/>
                </a:solidFill>
              </a:rPr>
              <a:t>Створено зону відпочинку 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Рабочий стол\Новая папка (7)\IMG-c5d8a8be8831d27e5010c35a359db3af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408040" cy="454405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овая папка (7)\IMG-5cac2946bd0735c8c2122718008ce94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7988" y="116632"/>
            <a:ext cx="3156012" cy="4208016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Новая папка (7)\IMG-fb15b5202f3c81fc24dc26bd4fbb8bd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852936"/>
            <a:ext cx="2903984" cy="3871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Буденні справи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Documents and Settings\Admin\Рабочий стол\Новая папка (7)\IMG-938d3d08cdf4b014a8dc52d18a7ff0a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4149" y="4293096"/>
            <a:ext cx="2719851" cy="2039888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Новая папка (7)\IMG-ff3d3fd918c0e03f2d487869e6f2491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908720"/>
            <a:ext cx="2322258" cy="3096344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Новая папка (7)\IMG-350b9206eda32810cdf980cdc05fad6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132856"/>
            <a:ext cx="3084004" cy="4112005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Новая папка (7)\IMG-1fc4ebbd0481269ea1747daaaec96b69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492896"/>
            <a:ext cx="2615952" cy="3487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94</Words>
  <Application>Microsoft Office PowerPoint</Application>
  <PresentationFormat>Экран (4:3)</PresentationFormat>
  <Paragraphs>19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 чого ми розпочинали : створили групу у  вайбері для відкритого спілкування (мама, представники ЦРВ, спеціалісти ЗДО)</vt:lpstr>
      <vt:lpstr>Перші кроки з асистентом вихователя </vt:lpstr>
      <vt:lpstr>Звикаємо</vt:lpstr>
      <vt:lpstr>Цікаво разом</vt:lpstr>
      <vt:lpstr>Щотижневі зустрічі команди ЗДО з супроводу дитини з представниками ЦРВ </vt:lpstr>
      <vt:lpstr>Розпочато перефарматування кабінету практичного психолога в ігрову кімнату кабінету практичного психолога</vt:lpstr>
      <vt:lpstr>Індивідуальні заняття з практичним психологом</vt:lpstr>
      <vt:lpstr>Створено зону відпочинку </vt:lpstr>
      <vt:lpstr>Буденні справи</vt:lpstr>
      <vt:lpstr>Велике коло . Зустріч із спеціалістами фонду, ЦРВ, командою супроводу ЗДО та мамою.</vt:lpstr>
      <vt:lpstr>Ілля знає, з ким він відпочине</vt:lpstr>
      <vt:lpstr>Ілля в  басейні</vt:lpstr>
      <vt:lpstr>Робота асистента вихователя</vt:lpstr>
      <vt:lpstr>Ми разом! Ми рівні!</vt:lpstr>
      <vt:lpstr>Індивідуальні заняття із спеціалістами </vt:lpstr>
      <vt:lpstr>Життя в садочку </vt:lpstr>
      <vt:lpstr>                            Новий рік</vt:lpstr>
      <vt:lpstr>За що ми дякуємо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Розпочато перефарматування кабінету практичного психолога в ігрову кімнату кабінету практичного психолога</dc:title>
  <dc:creator>Admin</dc:creator>
  <cp:lastModifiedBy>Admin</cp:lastModifiedBy>
  <cp:revision>12</cp:revision>
  <dcterms:created xsi:type="dcterms:W3CDTF">2019-03-15T11:01:23Z</dcterms:created>
  <dcterms:modified xsi:type="dcterms:W3CDTF">2019-03-18T07:15:00Z</dcterms:modified>
</cp:coreProperties>
</file>